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erriweather" pitchFamily="2" charset="77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>
      <p:cViewPr varScale="1">
        <p:scale>
          <a:sx n="156" d="100"/>
          <a:sy n="156" d="100"/>
        </p:scale>
        <p:origin x="3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39574fa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39574fa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39574faf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39574faf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39574faf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39574faf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45bd19696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45bd19696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</a:t>
            </a:r>
            <a:r>
              <a:rPr lang="en-US" dirty="0"/>
              <a:t>he Genetic Implications of Congenital Heart Disease </a:t>
            </a:r>
            <a:endParaRPr dirty="0"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Olivia </a:t>
            </a:r>
            <a:r>
              <a:rPr lang="en" dirty="0" err="1"/>
              <a:t>Heltman</a:t>
            </a:r>
            <a:r>
              <a:rPr lang="en" dirty="0"/>
              <a:t> </a:t>
            </a:r>
            <a:endParaRPr dirty="0"/>
          </a:p>
        </p:txBody>
      </p:sp>
      <p:pic>
        <p:nvPicPr>
          <p:cNvPr id="6" name="Slide 1" descr="Slide 1">
            <a:hlinkClick r:id="" action="ppaction://media"/>
            <a:extLst>
              <a:ext uri="{FF2B5EF4-FFF2-40B4-BE49-F238E27FC236}">
                <a16:creationId xmlns:a16="http://schemas.microsoft.com/office/drawing/2014/main" id="{1003EA2C-8363-3744-86C6-CDE363467B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6700" y="4099403"/>
            <a:ext cx="504372" cy="504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Took Place? </a:t>
            </a: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alibri"/>
              <a:buChar char="●"/>
            </a:pPr>
            <a:r>
              <a:rPr lang="en" b="1" dirty="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Big Picture </a:t>
            </a:r>
            <a:endParaRPr sz="1300" dirty="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alibri"/>
              <a:buChar char="○"/>
            </a:pPr>
            <a:r>
              <a:rPr lang="en" sz="1300" dirty="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Genetic implications of Congenital Heart Disease in Zebrafish </a:t>
            </a:r>
            <a:endParaRPr sz="1300" dirty="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alibri"/>
              <a:buChar char="●"/>
            </a:pPr>
            <a:r>
              <a:rPr lang="en" b="1" dirty="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Science Behind It </a:t>
            </a:r>
            <a:endParaRPr b="1" dirty="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alibri"/>
              <a:buChar char="○"/>
            </a:pPr>
            <a:r>
              <a:rPr lang="en" sz="1300" dirty="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Gene conservation in Zebrafish</a:t>
            </a:r>
            <a:endParaRPr sz="1300" dirty="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alibri"/>
              <a:buChar char="○"/>
            </a:pPr>
            <a:r>
              <a:rPr lang="en" sz="1300" dirty="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Use of Green Fluorescent Proteins (GFP) to identify conserved phenotypes </a:t>
            </a:r>
            <a:endParaRPr sz="1300" dirty="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alibri"/>
              <a:buChar char="●"/>
            </a:pPr>
            <a:r>
              <a:rPr lang="en" b="1" dirty="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My Project </a:t>
            </a:r>
            <a:endParaRPr b="1" dirty="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alibri"/>
              <a:buChar char="○"/>
            </a:pPr>
            <a:r>
              <a:rPr lang="en" sz="1300" dirty="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Investigation of genes conserved in other organisms, specifically </a:t>
            </a:r>
            <a:r>
              <a:rPr lang="en" sz="1300" i="1" dirty="0" err="1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Ciona</a:t>
            </a:r>
            <a:r>
              <a:rPr lang="en" sz="1300" i="1" dirty="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intestinalis </a:t>
            </a:r>
            <a:endParaRPr sz="1300" i="1" dirty="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alibri"/>
              <a:buChar char="●"/>
            </a:pPr>
            <a:r>
              <a:rPr lang="en" b="1" dirty="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Technical Skills Implemented </a:t>
            </a:r>
            <a:endParaRPr b="1" dirty="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alibri"/>
              <a:buChar char="○"/>
            </a:pPr>
            <a:r>
              <a:rPr lang="en" sz="1300" dirty="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Pipetting proficiency </a:t>
            </a:r>
            <a:endParaRPr sz="1300" dirty="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alibri"/>
              <a:buChar char="○"/>
            </a:pPr>
            <a:r>
              <a:rPr lang="en" sz="1300" dirty="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Polymerase Chain Reaction (PCR) </a:t>
            </a:r>
            <a:endParaRPr sz="1300" dirty="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alibri"/>
              <a:buChar char="○"/>
            </a:pPr>
            <a:r>
              <a:rPr lang="en" sz="1300" dirty="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Gel electrophoresis </a:t>
            </a:r>
            <a:endParaRPr sz="1300" dirty="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137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137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137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CE0EC0B-3B57-F942-8969-BED1757187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62206" y="4105546"/>
            <a:ext cx="537029" cy="537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 Was Impacted </a:t>
            </a: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alibri"/>
              <a:buChar char="●"/>
            </a:pPr>
            <a:r>
              <a:rPr lang="en" b="1" dirty="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What I learned</a:t>
            </a:r>
            <a:endParaRPr b="1" dirty="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alibri"/>
              <a:buChar char="○"/>
            </a:pPr>
            <a:r>
              <a:rPr lang="en" sz="1300" dirty="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Implications of research </a:t>
            </a:r>
            <a:endParaRPr sz="1300" dirty="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alibri"/>
              <a:buChar char="○"/>
            </a:pPr>
            <a:r>
              <a:rPr lang="en" sz="1300" dirty="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Critical thinking </a:t>
            </a:r>
            <a:endParaRPr sz="1300" dirty="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alibri"/>
              <a:buChar char="○"/>
            </a:pPr>
            <a:r>
              <a:rPr lang="en" sz="1300" dirty="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Operating in a professional lab setting </a:t>
            </a:r>
            <a:endParaRPr sz="1300" dirty="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alibri"/>
              <a:buChar char="●"/>
            </a:pPr>
            <a:r>
              <a:rPr lang="en" b="1" dirty="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Skills I Acquired </a:t>
            </a:r>
            <a:endParaRPr b="1" dirty="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alibri"/>
              <a:buChar char="○"/>
            </a:pPr>
            <a:r>
              <a:rPr lang="en" sz="1300" dirty="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Technical skills: pipetting, PCR, Gel electrophoresis </a:t>
            </a:r>
            <a:endParaRPr sz="1300" dirty="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alibri"/>
              <a:buChar char="○"/>
            </a:pPr>
            <a:r>
              <a:rPr lang="en" sz="1300" dirty="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Scientific reading understanding </a:t>
            </a:r>
            <a:endParaRPr sz="1300" dirty="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alibri"/>
              <a:buChar char="●"/>
            </a:pPr>
            <a:r>
              <a:rPr lang="en" b="1" dirty="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Most Important Takeaways </a:t>
            </a:r>
            <a:endParaRPr b="1" dirty="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 dirty="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 i="1" dirty="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6051C57-351F-5F44-81ED-FBF929844D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64498" y="4212770"/>
            <a:ext cx="506187" cy="506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6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Moving Forward 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alibri"/>
              <a:buChar char="●"/>
            </a:pPr>
            <a:r>
              <a:rPr lang="en" b="1" dirty="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Future Plans Given What I Learned </a:t>
            </a:r>
            <a:endParaRPr b="1" dirty="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alibri"/>
              <a:buChar char="○"/>
            </a:pPr>
            <a:r>
              <a:rPr lang="en" sz="1300" dirty="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Interested in furthering lab-based research </a:t>
            </a:r>
            <a:endParaRPr sz="1300" dirty="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alibri"/>
              <a:buChar char="○"/>
            </a:pPr>
            <a:r>
              <a:rPr lang="en" sz="1300" dirty="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Plan to resume studies in medicine </a:t>
            </a:r>
            <a:endParaRPr sz="1300" dirty="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alibri"/>
              <a:buChar char="○"/>
            </a:pPr>
            <a:r>
              <a:rPr lang="en" sz="1300" dirty="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Would like to expand scientific understanding in the field of cardiology </a:t>
            </a:r>
            <a:endParaRPr sz="1300" dirty="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alibri"/>
              <a:buChar char="●"/>
            </a:pPr>
            <a:r>
              <a:rPr lang="en" b="1" dirty="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How I will Implement These </a:t>
            </a:r>
            <a:endParaRPr b="1" dirty="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alibri"/>
              <a:buChar char="○"/>
            </a:pPr>
            <a:r>
              <a:rPr lang="en" sz="1300" dirty="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Take ahold of professional opportunities </a:t>
            </a:r>
            <a:endParaRPr sz="1300" dirty="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300"/>
              <a:buFont typeface="Calibri"/>
              <a:buChar char="○"/>
            </a:pPr>
            <a:r>
              <a:rPr lang="en" sz="1300" dirty="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Expand my network </a:t>
            </a:r>
            <a:endParaRPr sz="1300" dirty="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F8A28E2-AD1E-624D-BF44-8535AA21B0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82442" y="4127810"/>
            <a:ext cx="514765" cy="514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8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Acknowledgements: 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subTitle" idx="1"/>
          </p:nvPr>
        </p:nvSpPr>
        <p:spPr>
          <a:xfrm>
            <a:off x="311700" y="1392985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PI: Joshua Waxman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Mentor: Ugo Coppola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164</Words>
  <Application>Microsoft Macintosh PowerPoint</Application>
  <PresentationFormat>On-screen Show (16:9)</PresentationFormat>
  <Paragraphs>40</Paragraphs>
  <Slides>5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Roboto</vt:lpstr>
      <vt:lpstr>Calibri</vt:lpstr>
      <vt:lpstr>Merriweather</vt:lpstr>
      <vt:lpstr>Arial</vt:lpstr>
      <vt:lpstr>Paradigm</vt:lpstr>
      <vt:lpstr>The Genetic Implications of Congenital Heart Disease </vt:lpstr>
      <vt:lpstr>What Took Place? </vt:lpstr>
      <vt:lpstr>How I Was Impacted </vt:lpstr>
      <vt:lpstr>Moving Forward </vt:lpstr>
      <vt:lpstr>Acknowledgements: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and Scientific Development in the Waxman Lab </dc:title>
  <cp:lastModifiedBy>Heltman, Olivia (heltmob)</cp:lastModifiedBy>
  <cp:revision>3</cp:revision>
  <dcterms:modified xsi:type="dcterms:W3CDTF">2020-04-19T21:04:16Z</dcterms:modified>
</cp:coreProperties>
</file>